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84FB9A-4A0A-401B-9F8A-41A10AD01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39874A9-9182-4320-B7BA-5E67A9D9C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7F58C5-265F-4F5B-B6EE-B7C83F182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61E21A0-D59D-440E-AA6F-80A8207F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244956-CB9B-4783-9BFE-0D3E1C72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85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4C95E5-53FE-421C-BC93-977A6C21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C3BD71B-14E4-42AA-B020-005A92D4E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F6BE3E-67DD-4E60-81E6-3C4155C34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EC4B91-065A-4415-B0C7-EFB004C3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B26FA9-C07F-4457-9EC0-3592D49C2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44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2905C6F-F957-43FF-9876-BAF312F1A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83D89F3-EFCB-4DE6-8057-071D2F113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502D85-3F50-45D3-A811-543C2F5B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DE2111-1435-405F-AC0C-D8A4E8DBE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3B25BC-BF87-4758-A420-EB390FFD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614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4A4A12-3456-4B9D-837B-B9846BFD9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23C63E-91CB-4D31-AE63-5EE4C20FC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F113CB-6064-472F-8F6C-D9BB1C77A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4C1DF8-8D4B-427C-BADE-ACFB1F61C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2A899A-5080-4C43-90D8-480FDCF5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85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C7047A-4B87-4C4C-BCE1-AFBBC1011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DC85C0-5713-4ECA-9773-2F6759824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CB2E63-7545-4FBF-A827-5DB28F40A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F99A83-5982-4985-A01F-9D047664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AE02AE-773B-4601-B07F-7367BE1F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398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5A6386-F7B2-48E4-AB46-4D5D2D29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7C5CF5-9DEC-4A25-8841-18469912E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BE4E60-D6D0-4159-9082-64F30F9A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75314E-0D6B-43DD-B4FA-C46174EA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713774-E62D-457A-AC71-215FD94C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5AFBA7A-CABE-4851-91DE-ED0DD6A92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22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ECBA95-B942-4FE3-AD04-90253586E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0189CFE-0C84-4916-9260-BA72F241B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DA4D402-95D6-4425-80ED-2852AA400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05A438E-4417-42D6-BFED-A98FDFBF9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3E0F74C-7B57-4006-BF09-244171F12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AE523AA-3A12-4709-8D30-A8A779741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0A8A84D-C8D7-49B4-A622-D48CF878F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7F502B0-666B-48B8-87F4-D0C84542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337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736086-E1DD-4E4D-86F9-223BD5380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AC1D12-B0A9-41FE-A5D0-35985B32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F3B4F07-97F5-4400-A3A0-B36C64D9F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0454B1-6007-4F8D-BCE3-10CA3FD14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34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875501F-4ACC-4D20-AD7E-6BB91FD61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7B4458B-54C1-44DE-ABC9-09F8A946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77D395-C5A3-4E02-A44A-1C0E7830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05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DE3E61-6D4A-4549-93EF-052159DD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67E2AC-4DCB-4AA1-833A-95D7B62A6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2DCA47-C627-4F12-AF26-124E0B71D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FCFC62B-38E9-4DFE-8557-30BA57BC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8AA5887-28D4-466D-AD4B-508EFD3D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8FFAE7D-2DF4-4774-8369-2EAE3915D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305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B425E6-3A13-456B-B270-923771078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4399B51-A263-4DA6-AB4C-96737BDC61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8AD1F8-9E83-443D-9D55-78C76FB4F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4887339-313C-486E-92FE-D9A4372C4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69FF8E-B3A5-4F1C-9FA7-8906FCD79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70F090-5747-49DE-B380-8A135187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59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E6371E5-898F-46BF-946D-EF049619E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970A29-A91E-41A7-8DE2-32DF4F8BD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C91B5D-5E94-4B9A-BC0E-CF1FD008CD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90B1C-A0D9-4539-9427-8142BD5DD4C1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9B8FB-79BD-4CC6-A4CD-8095A4DD9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80A91D-5C16-4259-8F19-B96B39D36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BDCA7-BA34-46FE-A1AA-00F50B7B89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96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그림 46">
            <a:extLst>
              <a:ext uri="{FF2B5EF4-FFF2-40B4-BE49-F238E27FC236}">
                <a16:creationId xmlns:a16="http://schemas.microsoft.com/office/drawing/2014/main" id="{4A2236F5-FA8B-4588-82BF-8E89EF40F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2042"/>
            <a:ext cx="12180058" cy="47939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58C92C-E1A8-4C03-A256-E3ED6DF30A0F}"/>
              </a:ext>
            </a:extLst>
          </p:cNvPr>
          <p:cNvSpPr txBox="1"/>
          <p:nvPr/>
        </p:nvSpPr>
        <p:spPr>
          <a:xfrm>
            <a:off x="3459374" y="362309"/>
            <a:ext cx="526131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ko-KR" altLang="en-US"/>
              <a:t>칠판</a:t>
            </a:r>
          </a:p>
        </p:txBody>
      </p:sp>
    </p:spTree>
    <p:extLst>
      <p:ext uri="{BB962C8B-B14F-4D97-AF65-F5344CB8AC3E}">
        <p14:creationId xmlns:p14="http://schemas.microsoft.com/office/powerpoint/2010/main" val="50228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01CF8C-7FBC-416B-AEA9-23A468E9FA1B}"/>
              </a:ext>
            </a:extLst>
          </p:cNvPr>
          <p:cNvSpPr txBox="1"/>
          <p:nvPr/>
        </p:nvSpPr>
        <p:spPr>
          <a:xfrm>
            <a:off x="336429" y="586596"/>
            <a:ext cx="1164566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/>
              <a:t>2</a:t>
            </a:r>
            <a:r>
              <a:rPr lang="ko-KR" altLang="en-US" sz="2400" dirty="0"/>
              <a:t>주마다 자리 바꾸기 </a:t>
            </a:r>
            <a:r>
              <a:rPr lang="en-US" altLang="ko-KR" sz="2400" dirty="0"/>
              <a:t>(</a:t>
            </a:r>
            <a:r>
              <a:rPr lang="ko-KR" altLang="en-US" sz="2400" dirty="0"/>
              <a:t>한 </a:t>
            </a:r>
            <a:r>
              <a:rPr lang="ko-KR" altLang="en-US" sz="2400" dirty="0" err="1"/>
              <a:t>칸씩</a:t>
            </a:r>
            <a:r>
              <a:rPr lang="ko-KR" altLang="en-US" sz="2400" dirty="0"/>
              <a:t> 뒤로</a:t>
            </a:r>
            <a:r>
              <a:rPr lang="en-US" altLang="ko-KR" sz="2400" dirty="0"/>
              <a:t>, </a:t>
            </a:r>
            <a:r>
              <a:rPr lang="ko-KR" altLang="en-US" sz="2400" dirty="0"/>
              <a:t>맨 마지막줄은 맨 앞으로</a:t>
            </a:r>
            <a:r>
              <a:rPr lang="en-US" altLang="ko-KR" sz="2400" dirty="0"/>
              <a:t>)</a:t>
            </a:r>
            <a:r>
              <a:rPr lang="ko-KR" altLang="en-US" sz="2400" dirty="0"/>
              <a:t> </a:t>
            </a:r>
            <a:r>
              <a:rPr lang="en-US" altLang="ko-KR" sz="2400" dirty="0"/>
              <a:t>ex)</a:t>
            </a:r>
            <a:r>
              <a:rPr lang="ko-KR" altLang="en-US" sz="2400" dirty="0"/>
              <a:t> </a:t>
            </a:r>
            <a:r>
              <a:rPr lang="en-US" altLang="ko-KR" sz="2400" dirty="0"/>
              <a:t>A-1</a:t>
            </a:r>
            <a:r>
              <a:rPr lang="ko-KR" altLang="en-US" sz="2400" dirty="0"/>
              <a:t> </a:t>
            </a:r>
            <a:r>
              <a:rPr lang="en-US" altLang="ko-KR" sz="2400" dirty="0"/>
              <a:t>-&gt;</a:t>
            </a:r>
            <a:r>
              <a:rPr lang="ko-KR" altLang="en-US" sz="2400" dirty="0"/>
              <a:t> </a:t>
            </a:r>
            <a:r>
              <a:rPr lang="en-US" altLang="ko-KR" sz="2400" dirty="0"/>
              <a:t>A-2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400" dirty="0"/>
              <a:t>2~3</a:t>
            </a:r>
            <a:r>
              <a:rPr lang="ko-KR" altLang="en-US" sz="2400" dirty="0"/>
              <a:t>주차 </a:t>
            </a:r>
            <a:r>
              <a:rPr lang="en-US" altLang="ko-KR" sz="2400" dirty="0"/>
              <a:t>/ 4~5</a:t>
            </a:r>
            <a:r>
              <a:rPr lang="ko-KR" altLang="en-US" sz="2400" dirty="0"/>
              <a:t>주차 </a:t>
            </a:r>
            <a:r>
              <a:rPr lang="en-US" altLang="ko-KR" sz="2400" dirty="0"/>
              <a:t>/ 6~7</a:t>
            </a:r>
            <a:r>
              <a:rPr lang="ko-KR" altLang="en-US" sz="2400" dirty="0"/>
              <a:t>주차 </a:t>
            </a:r>
            <a:r>
              <a:rPr lang="en-US" altLang="ko-KR" sz="2400" dirty="0"/>
              <a:t>/ 8~9</a:t>
            </a:r>
            <a:r>
              <a:rPr lang="ko-KR" altLang="en-US" sz="2400" dirty="0"/>
              <a:t>주차 </a:t>
            </a:r>
            <a:r>
              <a:rPr lang="en-US" altLang="ko-KR" sz="2400" dirty="0"/>
              <a:t>/ 10~11</a:t>
            </a:r>
            <a:r>
              <a:rPr lang="ko-KR" altLang="en-US" sz="2400" dirty="0"/>
              <a:t>주차 </a:t>
            </a:r>
            <a:r>
              <a:rPr lang="en-US" altLang="ko-KR" sz="2400" dirty="0"/>
              <a:t>/ 12~13</a:t>
            </a:r>
            <a:r>
              <a:rPr lang="ko-KR" altLang="en-US" sz="2400" dirty="0"/>
              <a:t>주차 </a:t>
            </a:r>
            <a:r>
              <a:rPr lang="en-US" altLang="ko-KR" sz="2400" dirty="0"/>
              <a:t>/ 14~15</a:t>
            </a:r>
            <a:r>
              <a:rPr lang="ko-KR" altLang="en-US" sz="2400" dirty="0"/>
              <a:t>주차</a:t>
            </a:r>
            <a:endParaRPr lang="en-US" altLang="ko-K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dirty="0"/>
          </a:p>
          <a:p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1520619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40</Words>
  <Application>Microsoft Office PowerPoint</Application>
  <PresentationFormat>와이드스크린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system999</dc:creator>
  <cp:lastModifiedBy>system999</cp:lastModifiedBy>
  <cp:revision>9</cp:revision>
  <cp:lastPrinted>2018-03-14T07:20:41Z</cp:lastPrinted>
  <dcterms:created xsi:type="dcterms:W3CDTF">2018-03-12T12:31:24Z</dcterms:created>
  <dcterms:modified xsi:type="dcterms:W3CDTF">2018-03-14T08:24:44Z</dcterms:modified>
</cp:coreProperties>
</file>